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11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CB7EC2-4C0B-47C2-B495-8BF7DB572A2A}" type="datetimeFigureOut">
              <a:rPr lang="es-AR" smtClean="0"/>
              <a:pPr/>
              <a:t>15/04/2016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16AFA1-D293-4C6F-9ECF-CDA0167FEE3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TALLER DE ACTUALIZACIÓN Y CONSULTA PARA REGULARIZADORES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A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pPr marL="273050" indent="0" algn="just">
              <a:buNone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DEBE REALIZAR AL ÚLTIMO DOMICILIO CONOCIDO .</a:t>
            </a:r>
          </a:p>
          <a:p>
            <a:pPr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CONSTANCIAS OBRANTES EN EL EXPEDIENTE;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CNE O RENAPER (PERSONAS FISICAS);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IGJ O DPJ (PERSONAS JURIDICAS);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APLICACIÓN DEL ART 6 APARTADO 1 DE LA RES. 33/12.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CITACION AL TITULAR DOMINIAL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endParaRPr lang="es-AR" sz="5000" dirty="0" smtClean="0"/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PRESENTAR POR ESCRITO EN EL DOMICILIO QUE  SE INDIQUE.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ACOMPAÑAR TODA LA DOCUMENTACION PROBATORIA.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DEBEN PRESENTAR TANTAS COPIAS COMO BENEFICIARIOS HAYA.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DAR TRASLADO AL BENEFICIARIO PARA QUE REALICE DESCARGO.</a:t>
            </a:r>
          </a:p>
          <a:p>
            <a:pPr lvl="0" algn="just">
              <a:buNone/>
            </a:pPr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CUMPLIDO O VENCIDOS LOS PLAZOS SE ELEVA A LA AUTORIDAD DE APLICACIÓN PARA SU RESOLUCION.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OPOSICION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PUEDE PAGAR EN CUOTAS.</a:t>
            </a:r>
          </a:p>
          <a:p>
            <a:pPr lvl="0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PAGA EN EL BANCO PROVINCIA O ENTIDADES HABILITADAS.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TIENE QUE ESTAR TOTALMENTE INTEGRADO PREVIO A LA FIRMA DEL ACTA.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PAGO DEL 1% (art 9 L. 24.374)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EN CUALQUIER ETAPA DEL PROCEDIMIENTO SE PUEDE ELEVAR EL EXPEDIENTE A LA AUTORIDAD DE APLICACIÓN CON NOTA EXPLICANDO EL MOTIVO.</a:t>
            </a:r>
          </a:p>
          <a:p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CUMPLIDO CON EL PROCEDIMIENTO SE DEBE ELEVAR EL EXPEDIENTE PARA SU VISADO.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ELEVACION/VISADO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INSCRIPTA EL ACTA EN EL REGISTRO DE LA PROPIEDAD, LA MISMA QUEDA EN CUSTODIA DE LA SUBSECRETARIA.</a:t>
            </a:r>
          </a:p>
          <a:p>
            <a:pPr marL="0" indent="0"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LAS ESCRITURAS SE ENTREGAN EN ACTO PUBLICO.</a:t>
            </a:r>
          </a:p>
          <a:p>
            <a:pPr marL="0" indent="0" algn="just">
              <a:buNone/>
            </a:pP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ENTREGA DE LA ESCRITURA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84098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SUBSECRETARIA DE TIERRAS, URBANISMO Y VIVIENDA</a:t>
            </a:r>
            <a:b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DIAGONAL 73 N° 1568 ESQ 56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LA PLATA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0800-222-8028 / 0221-422266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INT 132/158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sstuv-gnotarial@mosp.gba.gov.ar</a:t>
            </a:r>
            <a: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ü"/>
            </a:pPr>
            <a:endParaRPr lang="es-AR" dirty="0" smtClean="0"/>
          </a:p>
          <a:p>
            <a:pPr lvl="0" algn="just">
              <a:buNone/>
            </a:pPr>
            <a:endParaRPr lang="es-AR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LEY NACIONAL 24.374 Y MODIFICATORIAS.</a:t>
            </a:r>
          </a:p>
          <a:p>
            <a:pPr lvl="0"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DECRETO REGLAMENTARIO 2815/96.</a:t>
            </a:r>
          </a:p>
          <a:p>
            <a:pPr lvl="0" algn="just">
              <a:buFont typeface="Wingdings" pitchFamily="2" charset="2"/>
              <a:buChar char="ü"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RESOLUCION 33/12 del la SSTUV.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AR" dirty="0" smtClean="0"/>
              <a:t>LEGISLACION RELEVANTE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1.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Posesión por causa lícita.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Ocupación pública, pacífica y continua del inmueble con anterioridad al 1 de enero de 2006.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Que el inmueble este edificado y tenga como destino principal el de casa habitación única y permanente.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REQUISITOS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1. Las personas físicas ocupantes originarios del inmueble de que se trate;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El cónyuge supérstite y sucesores hereditarios del ocupante originario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Las personas, que sin ser sucesores, hubiesen convivido con el ocupante originario, recibiendo trato familiar, por un lapso no menor a dos años anteriores a la fecha establecida por el artículo 1°, y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4. Los que, mediante acto legítimo fuesen continuadores de dicha posesión.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LEGITIMADOS PARA INICIAR EL TRAMITE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DOCUMENTAL: La posesión y el tiempo de la posesión se prueba con toda documentación que permita identificar el vínculo entre el que pretende regularizar y el inmueble. Para ello en el documento debe constar fecha y domicilio del inmueble.</a:t>
            </a:r>
          </a:p>
          <a:p>
            <a:pPr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TESTIMONIAL: La declaración testimonial sirve como prueba complementaria, en ningún caso la prueba de los requisitos de la Ley podrán basarse exclusivamente en la prueba testimonial.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PRUEBA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LOS TRÁMITES SE INICIAN ANTE LOS R.N.R.D. HABILITADOS EN CADA PARTIDO.</a:t>
            </a:r>
          </a:p>
          <a:p>
            <a:pPr marL="0" indent="0">
              <a:buNone/>
            </a:pP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INICIO DEL TRÁMITE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>
              <a:buNone/>
            </a:pPr>
            <a:r>
              <a:rPr lang="es-AR" dirty="0" smtClean="0"/>
              <a:t> 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CEDULA Y PLANCHETA</a:t>
            </a:r>
          </a:p>
          <a:p>
            <a:pPr marL="0" indent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INFORME 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DE DOMINIO</a:t>
            </a:r>
          </a:p>
          <a:p>
            <a:pPr lvl="0"/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DOCUMENTACION CATASTRAL Y REGISTRAL (SOLICITUD)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SOCIAL.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TECNICO(Art. 6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“e” $ 211.272,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“h” $ 137.326,80).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RELEVAMIENTOS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BOLETIN OFICIAL.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DIARIO ZONAL O RADIAL.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PUBLICACION DE EDICTOS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483</Words>
  <Application>Microsoft Office PowerPoint</Application>
  <PresentationFormat>Presentación en pantalla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Forma de onda</vt:lpstr>
      <vt:lpstr>      TALLER DE ACTUALIZACIÓN Y CONSULTA PARA REGULARIZADORES </vt:lpstr>
      <vt:lpstr>LEGISLACION RELEVANTE</vt:lpstr>
      <vt:lpstr> REQUISITOS </vt:lpstr>
      <vt:lpstr> LEGITIMADOS PARA INICIAR EL TRAMITE </vt:lpstr>
      <vt:lpstr> PRUEBA </vt:lpstr>
      <vt:lpstr> INICIO DEL TRÁMITE </vt:lpstr>
      <vt:lpstr> DOCUMENTACION CATASTRAL Y REGISTRAL (SOLICITUD) </vt:lpstr>
      <vt:lpstr> RELEVAMIENTOS </vt:lpstr>
      <vt:lpstr> PUBLICACION DE EDICTOS </vt:lpstr>
      <vt:lpstr> CITACION AL TITULAR DOMINIAL </vt:lpstr>
      <vt:lpstr> OPOSICION </vt:lpstr>
      <vt:lpstr> PAGO DEL 1% (art 9 L. 24.374) </vt:lpstr>
      <vt:lpstr> ELEVACION/VISADO </vt:lpstr>
      <vt:lpstr> ENTREGA DE LA ESCRITURA </vt:lpstr>
      <vt:lpstr>SUBSECRETARIA DE TIERRAS, URBANISMO Y VIVIENDA  DIAGONAL 73 N° 1568 ESQ 56  LA PLATA 0800-222-8028 / 0221-422266  INT 132/158 sstuv-gnotarial@mosp.gba.gov.ar </vt:lpstr>
    </vt:vector>
  </TitlesOfParts>
  <Company>La Plata - Argentina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LEGISLACION RELEVANTE</dc:title>
  <dc:creator>María Gabriela Gioiosa</dc:creator>
  <cp:lastModifiedBy>lfaroppa</cp:lastModifiedBy>
  <cp:revision>14</cp:revision>
  <dcterms:created xsi:type="dcterms:W3CDTF">2016-04-10T20:41:28Z</dcterms:created>
  <dcterms:modified xsi:type="dcterms:W3CDTF">2016-04-15T15:04:42Z</dcterms:modified>
</cp:coreProperties>
</file>