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5E5430-53E5-4678-B528-BA5FCE874227}" type="datetimeFigureOut">
              <a:rPr lang="es-ES" smtClean="0"/>
              <a:pPr/>
              <a:t>29/06/2016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DAF378-D732-4ED4-B072-528E10205A69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332656"/>
            <a:ext cx="795667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Tengo una consolidación. ¿Qué</a:t>
            </a:r>
          </a:p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Hago? 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266" name="Picture 2" descr="Image result for imagen de gente asust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071810"/>
            <a:ext cx="4143404" cy="31075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800" dirty="0" smtClean="0"/>
              <a:t> </a:t>
            </a:r>
            <a:r>
              <a:rPr lang="es-ES" sz="3600" b="1" dirty="0" smtClean="0"/>
              <a:t>CONFRONTE DE DATOS</a:t>
            </a:r>
          </a:p>
          <a:p>
            <a:pPr>
              <a:buNone/>
            </a:pPr>
            <a:endParaRPr lang="es-ES" sz="3600" b="1" dirty="0" smtClean="0"/>
          </a:p>
          <a:p>
            <a:pPr algn="ctr">
              <a:buNone/>
            </a:pPr>
            <a:r>
              <a:rPr lang="es-ES" sz="2800" dirty="0" smtClean="0"/>
              <a:t>  Revisar que no haya errores o discordancias en: </a:t>
            </a:r>
          </a:p>
          <a:p>
            <a:pPr>
              <a:buNone/>
            </a:pPr>
            <a:endParaRPr lang="es-ES" sz="2800" dirty="0" smtClean="0"/>
          </a:p>
          <a:p>
            <a:pPr marL="514350" indent="-514350"/>
            <a:r>
              <a:rPr lang="es-ES" sz="2800" dirty="0" smtClean="0"/>
              <a:t> Asiento de dominio </a:t>
            </a:r>
          </a:p>
          <a:p>
            <a:pPr marL="514350" indent="-514350"/>
            <a:r>
              <a:rPr lang="es-ES" sz="2800" dirty="0" smtClean="0"/>
              <a:t> Nomenclatura </a:t>
            </a:r>
          </a:p>
          <a:p>
            <a:pPr marL="514350" indent="-514350"/>
            <a:r>
              <a:rPr lang="es-ES" sz="2800" dirty="0" smtClean="0"/>
              <a:t> Medidas y linderos</a:t>
            </a:r>
          </a:p>
          <a:p>
            <a:pPr marL="514350" indent="-514350"/>
            <a:r>
              <a:rPr lang="es-ES" sz="2800" dirty="0" smtClean="0"/>
              <a:t> Corroborar la existencia de embargos, restricciones, etc.  </a:t>
            </a:r>
            <a:endParaRPr lang="es-E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543956" cy="652534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s-ES" sz="12800" b="1" dirty="0" smtClean="0"/>
              <a:t> </a:t>
            </a:r>
            <a:r>
              <a:rPr lang="es-ES" sz="11200" dirty="0" smtClean="0"/>
              <a:t>FIRMA DEL  REQUERIMIENTO</a:t>
            </a:r>
          </a:p>
          <a:p>
            <a:pPr algn="ctr">
              <a:buNone/>
            </a:pPr>
            <a:r>
              <a:rPr lang="es-ES" sz="11200" dirty="0" smtClean="0"/>
              <a:t> Dejar constancia:</a:t>
            </a:r>
          </a:p>
          <a:p>
            <a:pPr algn="ctr">
              <a:buNone/>
            </a:pPr>
            <a:endParaRPr lang="es-ES" sz="11200" dirty="0" smtClean="0"/>
          </a:p>
          <a:p>
            <a:pPr marL="514350" indent="-514350"/>
            <a:r>
              <a:rPr lang="es-ES" sz="11200" dirty="0" smtClean="0"/>
              <a:t>Si quien suscribe es beneficiario o tercero interesado</a:t>
            </a:r>
          </a:p>
          <a:p>
            <a:pPr marL="514350" indent="-514350"/>
            <a:r>
              <a:rPr lang="es-ES" sz="11200" dirty="0" smtClean="0"/>
              <a:t>Si el beneficiario esta fallecido , que el interesado declare quienes son sus herederos</a:t>
            </a:r>
          </a:p>
          <a:p>
            <a:pPr marL="514350" indent="-514350"/>
            <a:r>
              <a:rPr lang="es-ES" sz="11200" dirty="0" smtClean="0"/>
              <a:t>Si tiene embargos a su nombre que los toma a cargo</a:t>
            </a:r>
          </a:p>
          <a:p>
            <a:pPr marL="514350" indent="-514350"/>
            <a:r>
              <a:rPr lang="es-ES" sz="11200" dirty="0" smtClean="0"/>
              <a:t>Si tiene servidumbres o restricciones, que las conoce y acepta</a:t>
            </a:r>
          </a:p>
          <a:p>
            <a:pPr marL="514350" indent="-514350"/>
            <a:r>
              <a:rPr lang="es-ES" sz="11200" dirty="0" smtClean="0"/>
              <a:t>De la solicitud de la rectificación de asiento, de la matricula o de la escritura de regularización</a:t>
            </a:r>
          </a:p>
          <a:p>
            <a:pPr marL="514350" indent="-514350"/>
            <a:r>
              <a:rPr lang="es-ES" sz="11200" dirty="0" smtClean="0"/>
              <a:t>Si es una parcialidad  de las partes indivisas que consolida</a:t>
            </a:r>
          </a:p>
          <a:p>
            <a:pPr marL="514350" indent="-514350"/>
            <a:r>
              <a:rPr lang="es-ES" sz="11200" dirty="0" smtClean="0"/>
              <a:t>Una vez suscripto el mismo cargar los datos en la pagina del Colegio</a:t>
            </a:r>
          </a:p>
          <a:p>
            <a:pPr marL="514350" indent="-514350">
              <a:buAutoNum type="alphaLcParenR"/>
            </a:pPr>
            <a:endParaRPr lang="es-ES" sz="11200" dirty="0"/>
          </a:p>
          <a:p>
            <a:pPr marL="514350" indent="-514350">
              <a:buAutoNum type="alphaLcParenR"/>
            </a:pPr>
            <a:endParaRPr lang="es-ES" sz="11200" dirty="0" smtClean="0"/>
          </a:p>
          <a:p>
            <a:pPr marL="514350" indent="-514350">
              <a:buNone/>
            </a:pPr>
            <a:endParaRPr lang="es-ES" sz="112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 FIRMA DE DILIGENCIA.-</a:t>
            </a:r>
          </a:p>
          <a:p>
            <a:r>
              <a:rPr lang="es-ES" sz="2800" dirty="0" smtClean="0"/>
              <a:t>A la misma llevar: </a:t>
            </a:r>
          </a:p>
          <a:p>
            <a:r>
              <a:rPr lang="es-ES" sz="2800" dirty="0" smtClean="0"/>
              <a:t>Expediente, si en el visado hay observaciones.-</a:t>
            </a:r>
          </a:p>
          <a:p>
            <a:r>
              <a:rPr lang="es-ES" sz="2800" dirty="0" smtClean="0"/>
              <a:t>Copia simple del Requerimiento y Diligencia</a:t>
            </a:r>
          </a:p>
          <a:p>
            <a:r>
              <a:rPr lang="es-ES" sz="2800" dirty="0" smtClean="0"/>
              <a:t>Listado con las escrituras a firmar</a:t>
            </a:r>
          </a:p>
          <a:p>
            <a:endParaRPr lang="es-ES" sz="2800" dirty="0" smtClean="0"/>
          </a:p>
          <a:p>
            <a:endParaRPr lang="es-ES" sz="2800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 EXPEDICION DE TESTIMONIO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C:\Users\Marcela\AppData\Local\Microsoft\Windows\Temporary Internet Files\Content.IE5\05JSFIPJ\IMG_3975%20grand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73016"/>
            <a:ext cx="2214246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 CONFECCION DE MATRICULA</a:t>
            </a:r>
          </a:p>
          <a:p>
            <a:r>
              <a:rPr lang="es-ES" sz="2800" dirty="0" smtClean="0"/>
              <a:t>Si la consolidacion es por todo el inmueble se confecciona nueva matricula.-</a:t>
            </a:r>
          </a:p>
          <a:p>
            <a:r>
              <a:rPr lang="es-ES" sz="2800" dirty="0" smtClean="0"/>
              <a:t>Si la consolidación es parcial se confecciona la matricula cuando se consolida la ultima parcialidad </a:t>
            </a:r>
          </a:p>
          <a:p>
            <a:endParaRPr lang="es-ES" sz="2800" dirty="0"/>
          </a:p>
          <a:p>
            <a:endParaRPr lang="es-E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757230"/>
          </a:xfrm>
        </p:spPr>
        <p:txBody>
          <a:bodyPr/>
          <a:lstStyle/>
          <a:p>
            <a:r>
              <a:rPr lang="es-ES" dirty="0" smtClean="0"/>
              <a:t> NOTA DE CANCELACION DE DOMINIO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00034" y="1071546"/>
            <a:ext cx="8229600" cy="5026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DATOS DEL FUNCIONARIO AUTORIZANTE: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NOMBRE: ESTEBAN BEDOYA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REGISTRO: 75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PARTIDO: GENERAL PUEYRREDON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CARNET: 5237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DATOS DE LA ESCRITURA DE CONSOLIDACION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ESCRITURAS NÚMEROS: 70 y 133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FECHA: 29/05/2015 y 05/06/2015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EXTINCION DE DOMINIO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PARTIDO: GENERAL PUEYRREDON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59735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 DESCRIPCION DEL INMUEBLE: 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UBICACIÓN: En la cdad.de MAR DEL PLATA, </a:t>
            </a:r>
            <a:r>
              <a:rPr lang="es-ES" sz="1600" b="1" dirty="0" err="1" smtClean="0"/>
              <a:t>Ptdo</a:t>
            </a:r>
            <a:r>
              <a:rPr lang="es-ES" sz="1600" b="1" dirty="0" smtClean="0"/>
              <a:t>. de GENERAL PUEYRREDON de frente a Calabria 8S35.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DESIGNACION: S/PLANO 45-244-57 como LOTE 16 de la MANZANA 65 "g".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MEDIDAS: 10 ms.fte. por 28,30ms.fdo. 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LINDEROS: por su </a:t>
            </a:r>
            <a:r>
              <a:rPr lang="es-ES" sz="1600" b="1" dirty="0" err="1" smtClean="0"/>
              <a:t>fte</a:t>
            </a:r>
            <a:r>
              <a:rPr lang="es-ES" sz="1600" b="1" dirty="0" smtClean="0"/>
              <a:t> al SO con/ al NO con / NE con parte/y al SE con/.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SUPERFICIE: 283 </a:t>
            </a:r>
            <a:r>
              <a:rPr lang="es-ES" sz="1600" b="1" dirty="0" err="1" smtClean="0"/>
              <a:t>mts</a:t>
            </a:r>
            <a:r>
              <a:rPr lang="es-ES" sz="1600" b="1" dirty="0" smtClean="0"/>
              <a:t>. </a:t>
            </a:r>
            <a:r>
              <a:rPr lang="es-ES" sz="1600" b="1" dirty="0" err="1" smtClean="0"/>
              <a:t>cdos</a:t>
            </a:r>
            <a:r>
              <a:rPr lang="es-ES" sz="1600" b="1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NOMENCLATURA CATASTRAL: CIRC: VI; SEC.:H ; MZA.:65 G; PARC.;16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 PARTIDA INMOBILIARIA: 045-202 296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 INSCRIPCION DE DOMINIO: (045) 194.287 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TITULAR DE DOMINIO: FIORITO HERMANOS y DALL'O Sociedad de Responsabilidad Limitada. 100%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RESTRICCIONES: Afectado a la Ley 14005, Legajo 3138, folio 68, sin estar prometido en venta.</a:t>
            </a:r>
          </a:p>
          <a:p>
            <a:pPr lvl="0">
              <a:lnSpc>
                <a:spcPct val="150000"/>
              </a:lnSpc>
              <a:defRPr/>
            </a:pPr>
            <a:r>
              <a:rPr lang="es-ES" sz="1600" b="1" dirty="0" smtClean="0"/>
              <a:t>OBSERVACIONES: SIN OBSERVACIONES. </a:t>
            </a:r>
          </a:p>
          <a:p>
            <a:pPr>
              <a:lnSpc>
                <a:spcPct val="150000"/>
              </a:lnSpc>
            </a:pPr>
            <a:endParaRPr lang="es-ES" sz="1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404</Words>
  <Application>Microsoft Office PowerPoint</Application>
  <PresentationFormat>Presentación en pantalla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lfaroppa</cp:lastModifiedBy>
  <cp:revision>19</cp:revision>
  <dcterms:created xsi:type="dcterms:W3CDTF">2016-06-26T22:42:00Z</dcterms:created>
  <dcterms:modified xsi:type="dcterms:W3CDTF">2016-06-29T13:51:46Z</dcterms:modified>
</cp:coreProperties>
</file>